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6" r:id="rId2"/>
    <p:sldId id="259" r:id="rId3"/>
    <p:sldId id="257" r:id="rId4"/>
    <p:sldId id="260" r:id="rId5"/>
    <p:sldId id="258" r:id="rId6"/>
  </p:sldIdLst>
  <p:sldSz cx="9144000" cy="6858000" type="screen4x3"/>
  <p:notesSz cx="6858000" cy="9144000"/>
  <p:defaultTextStyle>
    <a:defPPr>
      <a:defRPr lang="pl-P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591" autoAdjust="0"/>
    <p:restoredTop sz="90059" autoAdjust="0"/>
  </p:normalViewPr>
  <p:slideViewPr>
    <p:cSldViewPr snapToGrid="0">
      <p:cViewPr>
        <p:scale>
          <a:sx n="100" d="100"/>
          <a:sy n="100" d="100"/>
        </p:scale>
        <p:origin x="-984" y="-51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Relationship Id="rId14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CE6E7345-1816-4D58-A355-38480B0CF8AF}" type="datetimeFigureOut">
              <a:rPr lang="pl-PL"/>
              <a:pPr>
                <a:defRPr/>
              </a:pPr>
              <a:t>2011-09-08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l-PL" noProof="0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noProof="0" smtClean="0"/>
              <a:t>Kliknij, aby edytować style wzorca tekstu</a:t>
            </a:r>
          </a:p>
          <a:p>
            <a:pPr lvl="1"/>
            <a:r>
              <a:rPr lang="pl-PL" noProof="0" smtClean="0"/>
              <a:t>Drugi poziom</a:t>
            </a:r>
          </a:p>
          <a:p>
            <a:pPr lvl="2"/>
            <a:r>
              <a:rPr lang="pl-PL" noProof="0" smtClean="0"/>
              <a:t>Trzeci poziom</a:t>
            </a:r>
          </a:p>
          <a:p>
            <a:pPr lvl="3"/>
            <a:r>
              <a:rPr lang="pl-PL" noProof="0" smtClean="0"/>
              <a:t>Czwarty poziom</a:t>
            </a:r>
          </a:p>
          <a:p>
            <a:pPr lvl="4"/>
            <a:r>
              <a:rPr lang="pl-PL" noProof="0" smtClean="0"/>
              <a:t>Piąty poziom</a:t>
            </a:r>
            <a:endParaRPr lang="pl-PL" noProof="0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929583FB-2FCC-414B-A277-E6AE10BCFFE3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="" xmlns:p14="http://schemas.microsoft.com/office/powerpoint/2010/main" val="287585775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Symbol zastępczy notatek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pl-PL" smtClean="0"/>
          </a:p>
        </p:txBody>
      </p:sp>
      <p:sp>
        <p:nvSpPr>
          <p:cNvPr id="6148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383AA18-B24E-41E2-AEBD-2DA85BE5F085}" type="slidenum">
              <a:rPr lang="pl-PL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pl-PL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Symbol zastępczy notatek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pl-PL" smtClean="0"/>
          </a:p>
        </p:txBody>
      </p:sp>
      <p:sp>
        <p:nvSpPr>
          <p:cNvPr id="7172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0EFEAAE-7D5A-4A78-91F3-854B061391B0}" type="slidenum">
              <a:rPr lang="pl-PL"/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pl-PL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Symbol zastępczy notatek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pl-PL" smtClean="0"/>
          </a:p>
        </p:txBody>
      </p:sp>
      <p:sp>
        <p:nvSpPr>
          <p:cNvPr id="8196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AD21F12-FDC3-4D2D-817E-A983DF22EF87}" type="slidenum">
              <a:rPr lang="pl-PL"/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pl-PL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Symbol zastępczy notatek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pl-PL" smtClean="0"/>
          </a:p>
        </p:txBody>
      </p:sp>
      <p:sp>
        <p:nvSpPr>
          <p:cNvPr id="8196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AD21F12-FDC3-4D2D-817E-A983DF22EF87}" type="slidenum">
              <a:rPr lang="pl-PL"/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pl-PL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14065B-9660-4E05-9ED9-9F0291AF5ADC}" type="datetimeFigureOut">
              <a:rPr lang="pl-PL"/>
              <a:pPr>
                <a:defRPr/>
              </a:pPr>
              <a:t>2011-09-08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059551-8E9C-4CBA-BF55-1E2D77B25B5D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="" xmlns:p14="http://schemas.microsoft.com/office/powerpoint/2010/main" val="6510506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B93CD9-9142-4B03-A983-7E43C2A77254}" type="datetimeFigureOut">
              <a:rPr lang="pl-PL"/>
              <a:pPr>
                <a:defRPr/>
              </a:pPr>
              <a:t>2011-09-08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536032-EBDF-420A-8C70-2EC6AE3AAA15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="" xmlns:p14="http://schemas.microsoft.com/office/powerpoint/2010/main" val="36525862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ACF686-5604-42EB-A60E-FF242A40E0BF}" type="datetimeFigureOut">
              <a:rPr lang="pl-PL"/>
              <a:pPr>
                <a:defRPr/>
              </a:pPr>
              <a:t>2011-09-08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922563-C111-434E-AF9A-D6202013F10B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="" xmlns:p14="http://schemas.microsoft.com/office/powerpoint/2010/main" val="410156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FD0DAA-5676-4136-8A6E-0D3D56DD25FC}" type="datetimeFigureOut">
              <a:rPr lang="pl-PL"/>
              <a:pPr>
                <a:defRPr/>
              </a:pPr>
              <a:t>2011-09-08</a:t>
            </a:fld>
            <a:endParaRPr lang="pl-PL"/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1948A8-45E5-4969-8823-6C7676F148A7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="" xmlns:p14="http://schemas.microsoft.com/office/powerpoint/2010/main" val="4902059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9AD632-9689-4E49-8687-956461A8FD12}" type="datetimeFigureOut">
              <a:rPr lang="pl-PL"/>
              <a:pPr>
                <a:defRPr/>
              </a:pPr>
              <a:t>2011-09-08</a:t>
            </a:fld>
            <a:endParaRPr lang="pl-PL"/>
          </a:p>
        </p:txBody>
      </p:sp>
      <p:sp>
        <p:nvSpPr>
          <p:cNvPr id="8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9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9BA922-6E8D-4ECB-AA19-4BAAF3D2A8DA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="" xmlns:p14="http://schemas.microsoft.com/office/powerpoint/2010/main" val="20498679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4082BC-ACF4-462C-8A31-F275DC2C743B}" type="datetimeFigureOut">
              <a:rPr lang="pl-PL"/>
              <a:pPr>
                <a:defRPr/>
              </a:pPr>
              <a:t>2011-09-08</a:t>
            </a:fld>
            <a:endParaRPr lang="pl-PL"/>
          </a:p>
        </p:txBody>
      </p:sp>
      <p:sp>
        <p:nvSpPr>
          <p:cNvPr id="4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6C3E1A-52F5-44A4-BFA5-C72E17DDE919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="" xmlns:p14="http://schemas.microsoft.com/office/powerpoint/2010/main" val="35618718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3E52A8-0A61-414C-9BAA-2422268390CB}" type="datetimeFigureOut">
              <a:rPr lang="pl-PL"/>
              <a:pPr>
                <a:defRPr/>
              </a:pPr>
              <a:t>2011-09-08</a:t>
            </a:fld>
            <a:endParaRPr lang="pl-PL"/>
          </a:p>
        </p:txBody>
      </p:sp>
      <p:sp>
        <p:nvSpPr>
          <p:cNvPr id="3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818204-862F-4621-AA05-8DAE0317352B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="" xmlns:p14="http://schemas.microsoft.com/office/powerpoint/2010/main" val="25731819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B62FBE-6BE1-4073-8A02-607DE87DFA44}" type="datetimeFigureOut">
              <a:rPr lang="pl-PL"/>
              <a:pPr>
                <a:defRPr/>
              </a:pPr>
              <a:t>2011-09-08</a:t>
            </a:fld>
            <a:endParaRPr lang="pl-PL"/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7DDE73-5A13-4603-B0D5-DF88391147B7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="" xmlns:p14="http://schemas.microsoft.com/office/powerpoint/2010/main" val="42639119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l-PL" noProof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08A17C-8904-4E15-820D-CE5AD7DD8097}" type="datetimeFigureOut">
              <a:rPr lang="pl-PL"/>
              <a:pPr>
                <a:defRPr/>
              </a:pPr>
              <a:t>2011-09-08</a:t>
            </a:fld>
            <a:endParaRPr lang="pl-PL"/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2655C-A97D-43D0-B931-92FCE29B6317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="" xmlns:p14="http://schemas.microsoft.com/office/powerpoint/2010/main" val="35657366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A824DC-E22C-4D06-A4C2-638B3EB26C78}" type="datetimeFigureOut">
              <a:rPr lang="pl-PL"/>
              <a:pPr>
                <a:defRPr/>
              </a:pPr>
              <a:t>2011-09-08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FF9E7A-65A6-4A2A-9304-A399D5F0962A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="" xmlns:p14="http://schemas.microsoft.com/office/powerpoint/2010/main" val="28055780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B1B7E2-0EE3-44D3-B9EC-AB144152FEF2}" type="datetimeFigureOut">
              <a:rPr lang="pl-PL"/>
              <a:pPr>
                <a:defRPr/>
              </a:pPr>
              <a:t>2011-09-08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A0928D-1498-483B-9427-1D6A00E23E13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="" xmlns:p14="http://schemas.microsoft.com/office/powerpoint/2010/main" val="18071748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ymbol zastępczy tytułu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</a:t>
            </a:r>
          </a:p>
        </p:txBody>
      </p:sp>
      <p:sp>
        <p:nvSpPr>
          <p:cNvPr id="1027" name="Symbol zastępczy tekstu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88EEB08-7BDE-4353-917A-639D061E07EA}" type="datetimeFigureOut">
              <a:rPr lang="pl-PL"/>
              <a:pPr>
                <a:defRPr/>
              </a:pPr>
              <a:t>2011-09-08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61BFB39-C280-465C-828F-DDE0E24EC1C0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jpeg"/><Relationship Id="rId5" Type="http://schemas.openxmlformats.org/officeDocument/2006/relationships/image" Target="../media/image1.jpe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eg"/><Relationship Id="rId5" Type="http://schemas.openxmlformats.org/officeDocument/2006/relationships/image" Target="../media/image1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eg"/><Relationship Id="rId5" Type="http://schemas.openxmlformats.org/officeDocument/2006/relationships/image" Target="../media/image1.jpeg"/><Relationship Id="rId4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ytuł 1"/>
          <p:cNvSpPr>
            <a:spLocks noGrp="1"/>
          </p:cNvSpPr>
          <p:nvPr>
            <p:ph type="ctrTitle"/>
          </p:nvPr>
        </p:nvSpPr>
        <p:spPr>
          <a:xfrm>
            <a:off x="555624" y="1603375"/>
            <a:ext cx="8274051" cy="1035050"/>
          </a:xfrm>
        </p:spPr>
        <p:txBody>
          <a:bodyPr lIns="0" tIns="0" rIns="0" bIns="0" anchor="t"/>
          <a:lstStyle/>
          <a:p>
            <a:pPr algn="l"/>
            <a:r>
              <a:rPr lang="pl-PL" sz="3000" dirty="0">
                <a:solidFill>
                  <a:srgbClr val="FF0000"/>
                </a:solidFill>
                <a:latin typeface="Arial" charset="0"/>
                <a:cs typeface="Arial" charset="0"/>
              </a:rPr>
              <a:t>Nazwa projektu/tytuł wydarzenia. </a:t>
            </a:r>
            <a:r>
              <a:rPr lang="pl-PL" sz="3000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/>
            </a:r>
            <a:br>
              <a:rPr lang="pl-PL" sz="3000" dirty="0" smtClean="0">
                <a:solidFill>
                  <a:srgbClr val="FF0000"/>
                </a:solidFill>
                <a:latin typeface="Arial" charset="0"/>
                <a:cs typeface="Arial" charset="0"/>
              </a:rPr>
            </a:br>
            <a:r>
              <a:rPr lang="pl-PL" sz="3000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Maksymalnie </a:t>
            </a:r>
            <a:r>
              <a:rPr lang="pl-PL" sz="3000" dirty="0">
                <a:solidFill>
                  <a:srgbClr val="FF0000"/>
                </a:solidFill>
                <a:latin typeface="Arial" charset="0"/>
                <a:cs typeface="Arial" charset="0"/>
              </a:rPr>
              <a:t>2 wiersze, wielkość czcionki 30 pt.</a:t>
            </a:r>
            <a:endParaRPr lang="pl-PL" sz="3000" dirty="0" smtClean="0">
              <a:solidFill>
                <a:srgbClr val="FF0000"/>
              </a:solidFill>
              <a:latin typeface="Arial" charset="0"/>
              <a:cs typeface="Arial" charset="0"/>
            </a:endParaRPr>
          </a:p>
        </p:txBody>
      </p:sp>
      <p:sp>
        <p:nvSpPr>
          <p:cNvPr id="2051" name="Tytuł 1"/>
          <p:cNvSpPr txBox="1">
            <a:spLocks/>
          </p:cNvSpPr>
          <p:nvPr/>
        </p:nvSpPr>
        <p:spPr bwMode="auto">
          <a:xfrm>
            <a:off x="555625" y="4356100"/>
            <a:ext cx="7772400" cy="57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l-PL" sz="1400" dirty="0">
                <a:latin typeface="Arial" charset="0"/>
              </a:rPr>
              <a:t>PROJEKT WSPÓŁFINANSOWANY PRZEZ SZWAJCARIĘ  W RAMACH SZWAJCARSKIEGO PROGRAMU WSPÓŁPRACY  Z NOWYMI KRAJAMI CZŁONKOWSKIMI UNII EUROPEJSKIEJ </a:t>
            </a:r>
          </a:p>
        </p:txBody>
      </p:sp>
      <p:pic>
        <p:nvPicPr>
          <p:cNvPr id="2053" name="Obraz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7954" y="5541951"/>
            <a:ext cx="1487488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Obraz 2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625" y="5541951"/>
            <a:ext cx="1489075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5" name="Obraz 2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625" y="569913"/>
            <a:ext cx="2759075" cy="569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6" name="Obraz 2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96038"/>
            <a:ext cx="91440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7" name="pole tekstowe 26"/>
          <p:cNvSpPr txBox="1">
            <a:spLocks noChangeArrowheads="1"/>
          </p:cNvSpPr>
          <p:nvPr/>
        </p:nvSpPr>
        <p:spPr bwMode="auto">
          <a:xfrm>
            <a:off x="555625" y="6519297"/>
            <a:ext cx="815474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l-PL" sz="1400" dirty="0" smtClean="0">
                <a:solidFill>
                  <a:schemeClr val="bg1"/>
                </a:solidFill>
                <a:latin typeface="Arial" charset="0"/>
              </a:rPr>
              <a:t>www.tylkojedenadreswww.com</a:t>
            </a:r>
            <a:endParaRPr lang="pl-PL" sz="1400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2058" name="Tytuł 1"/>
          <p:cNvSpPr txBox="1">
            <a:spLocks/>
          </p:cNvSpPr>
          <p:nvPr/>
        </p:nvSpPr>
        <p:spPr bwMode="auto">
          <a:xfrm>
            <a:off x="555625" y="3016238"/>
            <a:ext cx="7772400" cy="119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l-PL" dirty="0">
                <a:latin typeface="Arial" charset="0"/>
              </a:rPr>
              <a:t>Opis projektu/wydarzenia. Maksymalnie 4 wiersze, wielkość czcionki 18 pt. </a:t>
            </a:r>
          </a:p>
          <a:p>
            <a:r>
              <a:rPr lang="pl-PL" dirty="0">
                <a:latin typeface="Arial" charset="0"/>
              </a:rPr>
              <a:t>Opis projektu/wydarzenia. Maksymalnie 4 wiersze, wielkość czcionki 18 pt. </a:t>
            </a:r>
          </a:p>
          <a:p>
            <a:r>
              <a:rPr lang="pl-PL" dirty="0">
                <a:latin typeface="Arial" charset="0"/>
              </a:rPr>
              <a:t>Opis projektu/wydarzenia. Maksymalnie 4 wiersze, wielkość czcionki 18 pt. </a:t>
            </a:r>
          </a:p>
          <a:p>
            <a:r>
              <a:rPr lang="pl-PL" dirty="0">
                <a:latin typeface="Arial" charset="0"/>
              </a:rPr>
              <a:t>Opis projektu/wydarzenia. Maksymalnie 4 wiersze, wielkość czcionki 18 pt. </a:t>
            </a:r>
          </a:p>
        </p:txBody>
      </p:sp>
      <p:pic>
        <p:nvPicPr>
          <p:cNvPr id="2059" name="Obraz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7727" y="5541951"/>
            <a:ext cx="1487488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Obraz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7025" y="5541951"/>
            <a:ext cx="1487488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 txBox="1">
            <a:spLocks/>
          </p:cNvSpPr>
          <p:nvPr/>
        </p:nvSpPr>
        <p:spPr>
          <a:xfrm>
            <a:off x="555625" y="1603375"/>
            <a:ext cx="8154742" cy="1008063"/>
          </a:xfrm>
          <a:prstGeom prst="rect">
            <a:avLst/>
          </a:prstGeom>
        </p:spPr>
        <p:txBody>
          <a:bodyPr lIns="0" tIns="0" rIns="0" bIns="0" anchor="t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/>
            <a:r>
              <a:rPr lang="pl-PL" sz="3000" dirty="0">
                <a:solidFill>
                  <a:srgbClr val="FF0000"/>
                </a:solidFill>
                <a:latin typeface="Arial" charset="0"/>
                <a:cs typeface="Arial" charset="0"/>
              </a:rPr>
              <a:t>Nazwa projektu/tytuł wydarzenia. </a:t>
            </a:r>
            <a:br>
              <a:rPr lang="pl-PL" sz="3000" dirty="0">
                <a:solidFill>
                  <a:srgbClr val="FF0000"/>
                </a:solidFill>
                <a:latin typeface="Arial" charset="0"/>
                <a:cs typeface="Arial" charset="0"/>
              </a:rPr>
            </a:br>
            <a:r>
              <a:rPr lang="pl-PL" sz="3000" dirty="0">
                <a:solidFill>
                  <a:srgbClr val="FF0000"/>
                </a:solidFill>
                <a:latin typeface="Arial" charset="0"/>
                <a:cs typeface="Arial" charset="0"/>
              </a:rPr>
              <a:t>Maksymalnie 2 wiersze, wielkość czcionki 30 pt.</a:t>
            </a:r>
            <a:endParaRPr lang="pl-PL" sz="3000" dirty="0" smtClean="0">
              <a:solidFill>
                <a:srgbClr val="FF0000"/>
              </a:solidFill>
              <a:latin typeface="Arial" charset="0"/>
              <a:cs typeface="Arial" charset="0"/>
            </a:endParaRPr>
          </a:p>
        </p:txBody>
      </p:sp>
      <p:sp>
        <p:nvSpPr>
          <p:cNvPr id="3" name="Tytuł 1"/>
          <p:cNvSpPr txBox="1">
            <a:spLocks/>
          </p:cNvSpPr>
          <p:nvPr/>
        </p:nvSpPr>
        <p:spPr bwMode="auto">
          <a:xfrm>
            <a:off x="555625" y="4356100"/>
            <a:ext cx="7772400" cy="57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l-PL" sz="1400" dirty="0">
                <a:latin typeface="Arial" charset="0"/>
              </a:rPr>
              <a:t>PROJEKT WSPÓŁFINANSOWANY PRZEZ SZWAJCARIĘ  W RAMACH SZWAJCARSKIEGO PROGRAMU WSPÓŁPRACY  Z NOWYMI KRAJAMI CZŁONKOWSKIMI UNII EUROPEJSKIEJ </a:t>
            </a:r>
          </a:p>
        </p:txBody>
      </p:sp>
      <p:pic>
        <p:nvPicPr>
          <p:cNvPr id="7" name="Obraz 2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625" y="569913"/>
            <a:ext cx="2759075" cy="569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Obraz 2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96038"/>
            <a:ext cx="91440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625" y="3089263"/>
            <a:ext cx="6524625" cy="1009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pole tekstowe 26"/>
          <p:cNvSpPr txBox="1">
            <a:spLocks noChangeArrowheads="1"/>
          </p:cNvSpPr>
          <p:nvPr/>
        </p:nvSpPr>
        <p:spPr bwMode="auto">
          <a:xfrm>
            <a:off x="555625" y="6519297"/>
            <a:ext cx="815474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l-PL" sz="1400" dirty="0" smtClean="0">
                <a:solidFill>
                  <a:schemeClr val="bg1"/>
                </a:solidFill>
                <a:latin typeface="Arial" charset="0"/>
              </a:rPr>
              <a:t>www.tylkojedenadreswww.com</a:t>
            </a:r>
            <a:endParaRPr lang="pl-PL" sz="1400" dirty="0">
              <a:solidFill>
                <a:schemeClr val="bg1"/>
              </a:solidFill>
              <a:latin typeface="Arial" charset="0"/>
            </a:endParaRPr>
          </a:p>
        </p:txBody>
      </p:sp>
      <p:pic>
        <p:nvPicPr>
          <p:cNvPr id="12" name="Obraz 1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8429" y="5541951"/>
            <a:ext cx="1487488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Obraz 2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625" y="5541951"/>
            <a:ext cx="1489075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Obraz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7727" y="5541951"/>
            <a:ext cx="1487488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Obraz 1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7025" y="5541951"/>
            <a:ext cx="1487488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6031219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Obraz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96038"/>
            <a:ext cx="91440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5" name="pole tekstowe 2"/>
          <p:cNvSpPr txBox="1">
            <a:spLocks noChangeArrowheads="1"/>
          </p:cNvSpPr>
          <p:nvPr/>
        </p:nvSpPr>
        <p:spPr bwMode="auto">
          <a:xfrm>
            <a:off x="555625" y="6534150"/>
            <a:ext cx="7381744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l-PL" sz="1200" dirty="0" err="1" smtClean="0">
                <a:solidFill>
                  <a:schemeClr val="bg1"/>
                </a:solidFill>
                <a:latin typeface="Arial" charset="0"/>
              </a:rPr>
              <a:t>www</a:t>
            </a:r>
            <a:r>
              <a:rPr lang="pl-PL" sz="1200" dirty="0" smtClean="0">
                <a:solidFill>
                  <a:schemeClr val="bg1"/>
                </a:solidFill>
                <a:latin typeface="Arial" charset="0"/>
              </a:rPr>
              <a:t>.</a:t>
            </a:r>
            <a:r>
              <a:rPr lang="de-CH" sz="1200" dirty="0" err="1" smtClean="0">
                <a:solidFill>
                  <a:schemeClr val="bg1"/>
                </a:solidFill>
                <a:latin typeface="Arial" charset="0"/>
              </a:rPr>
              <a:t>tylkojedenadreswww</a:t>
            </a:r>
            <a:r>
              <a:rPr lang="pl-PL" sz="1200" dirty="0" smtClean="0">
                <a:solidFill>
                  <a:schemeClr val="bg1"/>
                </a:solidFill>
                <a:latin typeface="Arial" charset="0"/>
              </a:rPr>
              <a:t>.</a:t>
            </a:r>
            <a:r>
              <a:rPr lang="pl-PL" sz="1200" dirty="0" err="1" smtClean="0">
                <a:solidFill>
                  <a:schemeClr val="bg1"/>
                </a:solidFill>
                <a:latin typeface="Arial" charset="0"/>
              </a:rPr>
              <a:t>com</a:t>
            </a:r>
            <a:endParaRPr lang="pl-PL" sz="1200" dirty="0">
              <a:solidFill>
                <a:schemeClr val="bg1"/>
              </a:solidFill>
              <a:latin typeface="Arial" charset="0"/>
            </a:endParaRPr>
          </a:p>
        </p:txBody>
      </p:sp>
      <p:pic>
        <p:nvPicPr>
          <p:cNvPr id="3076" name="Obraz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625" y="400050"/>
            <a:ext cx="1379538" cy="28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7" name="pole tekstowe 6"/>
          <p:cNvSpPr txBox="1">
            <a:spLocks noChangeArrowheads="1"/>
          </p:cNvSpPr>
          <p:nvPr/>
        </p:nvSpPr>
        <p:spPr bwMode="auto">
          <a:xfrm>
            <a:off x="8294688" y="6527800"/>
            <a:ext cx="293687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/>
            <a:r>
              <a:rPr lang="pl-PL" sz="1200">
                <a:solidFill>
                  <a:schemeClr val="bg1"/>
                </a:solidFill>
              </a:rPr>
              <a:t>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Obraz 2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96038"/>
            <a:ext cx="91440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Obraz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625" y="400050"/>
            <a:ext cx="1379538" cy="28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0" name="pole tekstowe 15"/>
          <p:cNvSpPr txBox="1">
            <a:spLocks noChangeArrowheads="1"/>
          </p:cNvSpPr>
          <p:nvPr/>
        </p:nvSpPr>
        <p:spPr bwMode="auto">
          <a:xfrm>
            <a:off x="555625" y="6534150"/>
            <a:ext cx="7885906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l-PL" sz="1200" dirty="0" err="1" smtClean="0">
                <a:solidFill>
                  <a:schemeClr val="bg1"/>
                </a:solidFill>
                <a:latin typeface="Arial" charset="0"/>
              </a:rPr>
              <a:t>www</a:t>
            </a:r>
            <a:r>
              <a:rPr lang="pl-PL" sz="1200" dirty="0" smtClean="0">
                <a:solidFill>
                  <a:schemeClr val="bg1"/>
                </a:solidFill>
                <a:latin typeface="Arial" charset="0"/>
              </a:rPr>
              <a:t>.</a:t>
            </a:r>
            <a:r>
              <a:rPr lang="de-CH" sz="1200" dirty="0" err="1" smtClean="0">
                <a:solidFill>
                  <a:schemeClr val="bg1"/>
                </a:solidFill>
                <a:latin typeface="Arial" charset="0"/>
              </a:rPr>
              <a:t>tylkojedenadreswww</a:t>
            </a:r>
            <a:r>
              <a:rPr lang="de-CH" sz="1200" dirty="0" smtClean="0">
                <a:solidFill>
                  <a:schemeClr val="bg1"/>
                </a:solidFill>
                <a:latin typeface="Arial" charset="0"/>
              </a:rPr>
              <a:t>.</a:t>
            </a:r>
            <a:r>
              <a:rPr lang="pl-PL" sz="1200" dirty="0" err="1" smtClean="0">
                <a:solidFill>
                  <a:schemeClr val="bg1"/>
                </a:solidFill>
                <a:latin typeface="Arial" charset="0"/>
              </a:rPr>
              <a:t>com</a:t>
            </a:r>
            <a:endParaRPr lang="pl-PL" sz="1200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4101" name="Tytuł 1"/>
          <p:cNvSpPr txBox="1">
            <a:spLocks/>
          </p:cNvSpPr>
          <p:nvPr/>
        </p:nvSpPr>
        <p:spPr bwMode="auto">
          <a:xfrm>
            <a:off x="555625" y="1744652"/>
            <a:ext cx="7772400" cy="84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l-PL" sz="2400" dirty="0">
                <a:solidFill>
                  <a:srgbClr val="FF0000"/>
                </a:solidFill>
                <a:latin typeface="Arial" charset="0"/>
              </a:rPr>
              <a:t>Dziękujemy za uwagę.</a:t>
            </a:r>
            <a:br>
              <a:rPr lang="pl-PL" sz="2400" dirty="0">
                <a:solidFill>
                  <a:srgbClr val="FF0000"/>
                </a:solidFill>
                <a:latin typeface="Arial" charset="0"/>
              </a:rPr>
            </a:br>
            <a:r>
              <a:rPr lang="pl-PL" sz="2400" dirty="0">
                <a:solidFill>
                  <a:srgbClr val="FF0000"/>
                </a:solidFill>
                <a:latin typeface="Arial" charset="0"/>
              </a:rPr>
              <a:t>Zapraszamy ponownie</a:t>
            </a:r>
            <a:r>
              <a:rPr lang="pl-PL" sz="2400" dirty="0" smtClean="0">
                <a:solidFill>
                  <a:srgbClr val="FF0000"/>
                </a:solidFill>
                <a:latin typeface="Arial" charset="0"/>
              </a:rPr>
              <a:t>. </a:t>
            </a:r>
            <a:endParaRPr lang="pl-PL" sz="2400" dirty="0">
              <a:solidFill>
                <a:srgbClr val="FF0000"/>
              </a:solidFill>
              <a:latin typeface="Arial" charset="0"/>
            </a:endParaRPr>
          </a:p>
        </p:txBody>
      </p:sp>
      <p:sp>
        <p:nvSpPr>
          <p:cNvPr id="4102" name="pole tekstowe 9"/>
          <p:cNvSpPr txBox="1">
            <a:spLocks noChangeArrowheads="1"/>
          </p:cNvSpPr>
          <p:nvPr/>
        </p:nvSpPr>
        <p:spPr bwMode="auto">
          <a:xfrm>
            <a:off x="8294688" y="6527800"/>
            <a:ext cx="293687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/>
            <a:r>
              <a:rPr lang="pl-PL" sz="120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4111" name="Tytuł 1"/>
          <p:cNvSpPr txBox="1">
            <a:spLocks/>
          </p:cNvSpPr>
          <p:nvPr/>
        </p:nvSpPr>
        <p:spPr bwMode="auto">
          <a:xfrm>
            <a:off x="555625" y="2657458"/>
            <a:ext cx="8235950" cy="1076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l-PL" sz="1400" dirty="0">
                <a:latin typeface="Arial" charset="0"/>
              </a:rPr>
              <a:t>PROJEKT WSPÓŁFINANSOWANY PRZEZ SZWAJCARIĘ  W RAMACH SZWAJCARSKIEGO PROGRAMU WSPÓŁPRACY  Z NOWYMI KRAJAMI CZŁONKOWSKIMI UNII EUROPEJSKIEJ </a:t>
            </a:r>
            <a:endParaRPr lang="pl-PL" sz="1400" dirty="0" smtClean="0">
              <a:latin typeface="Arial" charset="0"/>
            </a:endParaRPr>
          </a:p>
          <a:p>
            <a:endParaRPr lang="de-CH" sz="1400" dirty="0" smtClean="0">
              <a:latin typeface="Arial" charset="0"/>
            </a:endParaRPr>
          </a:p>
          <a:p>
            <a:endParaRPr lang="de-CH" sz="1400" dirty="0" smtClean="0">
              <a:latin typeface="Arial" charset="0"/>
            </a:endParaRPr>
          </a:p>
          <a:p>
            <a:endParaRPr lang="de-CH" sz="1400" dirty="0" smtClean="0">
              <a:latin typeface="Arial" charset="0"/>
            </a:endParaRPr>
          </a:p>
          <a:p>
            <a:endParaRPr lang="de-CH" sz="1400" dirty="0" smtClean="0">
              <a:latin typeface="Arial" charset="0"/>
            </a:endParaRPr>
          </a:p>
          <a:p>
            <a:endParaRPr lang="de-CH" sz="1400" dirty="0" smtClean="0">
              <a:latin typeface="Arial" charset="0"/>
            </a:endParaRPr>
          </a:p>
          <a:p>
            <a:endParaRPr lang="de-CH" sz="1400" dirty="0" smtClean="0">
              <a:latin typeface="Arial" charset="0"/>
            </a:endParaRPr>
          </a:p>
          <a:p>
            <a:endParaRPr lang="de-CH" sz="1400" dirty="0" smtClean="0">
              <a:latin typeface="Arial" charset="0"/>
            </a:endParaRPr>
          </a:p>
          <a:p>
            <a:endParaRPr lang="de-CH" sz="1400" dirty="0" smtClean="0">
              <a:latin typeface="Arial" charset="0"/>
            </a:endParaRPr>
          </a:p>
          <a:p>
            <a:endParaRPr lang="pl-PL" sz="1400" dirty="0">
              <a:latin typeface="Arial" charset="0"/>
            </a:endParaRPr>
          </a:p>
        </p:txBody>
      </p:sp>
      <p:sp>
        <p:nvSpPr>
          <p:cNvPr id="2" name="Prostokąt 1"/>
          <p:cNvSpPr/>
          <p:nvPr/>
        </p:nvSpPr>
        <p:spPr>
          <a:xfrm>
            <a:off x="444103" y="3837693"/>
            <a:ext cx="4572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l-PL" sz="1000" dirty="0">
                <a:latin typeface="Myriad Pro" pitchFamily="34" charset="0"/>
              </a:rPr>
              <a:t>Dane beneficjenta/instytucji biorącej </a:t>
            </a:r>
          </a:p>
          <a:p>
            <a:r>
              <a:rPr lang="pl-PL" sz="1000" dirty="0">
                <a:latin typeface="Myriad Pro" pitchFamily="34" charset="0"/>
              </a:rPr>
              <a:t>udział w programie/projekcie.</a:t>
            </a:r>
          </a:p>
          <a:p>
            <a:r>
              <a:rPr lang="pl-PL" sz="1000" dirty="0">
                <a:latin typeface="Myriad Pro" pitchFamily="34" charset="0"/>
              </a:rPr>
              <a:t>Dane beneficjenta/instytucji biorącej </a:t>
            </a:r>
          </a:p>
          <a:p>
            <a:r>
              <a:rPr lang="pl-PL" sz="1000" dirty="0">
                <a:latin typeface="Myriad Pro" pitchFamily="34" charset="0"/>
              </a:rPr>
              <a:t>udział w programie/projekcie.</a:t>
            </a:r>
          </a:p>
        </p:txBody>
      </p:sp>
      <p:pic>
        <p:nvPicPr>
          <p:cNvPr id="21" name="Obraz 1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6510" y="5065703"/>
            <a:ext cx="1487488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Obraz 2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625" y="5065703"/>
            <a:ext cx="1489075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Obraz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5808" y="5065703"/>
            <a:ext cx="1487488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Obraz 2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5106" y="5065703"/>
            <a:ext cx="1487488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Obraz 1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6510" y="5903903"/>
            <a:ext cx="1487488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Obraz 2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625" y="5903903"/>
            <a:ext cx="1489075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Obraz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5808" y="5903903"/>
            <a:ext cx="1487488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Obraz 2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5106" y="5903903"/>
            <a:ext cx="1487488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Obraz 2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96038"/>
            <a:ext cx="91440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Obraz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625" y="400050"/>
            <a:ext cx="1379538" cy="28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0" name="pole tekstowe 15"/>
          <p:cNvSpPr txBox="1">
            <a:spLocks noChangeArrowheads="1"/>
          </p:cNvSpPr>
          <p:nvPr/>
        </p:nvSpPr>
        <p:spPr bwMode="auto">
          <a:xfrm>
            <a:off x="555625" y="6534150"/>
            <a:ext cx="7885906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l-PL" sz="1200" dirty="0" err="1" smtClean="0">
                <a:solidFill>
                  <a:schemeClr val="bg1"/>
                </a:solidFill>
                <a:latin typeface="Arial" charset="0"/>
              </a:rPr>
              <a:t>www</a:t>
            </a:r>
            <a:r>
              <a:rPr lang="pl-PL" sz="1200" dirty="0" smtClean="0">
                <a:solidFill>
                  <a:schemeClr val="bg1"/>
                </a:solidFill>
                <a:latin typeface="Arial" charset="0"/>
              </a:rPr>
              <a:t>.</a:t>
            </a:r>
            <a:r>
              <a:rPr lang="de-CH" sz="1200" dirty="0" err="1" smtClean="0">
                <a:solidFill>
                  <a:schemeClr val="bg1"/>
                </a:solidFill>
                <a:latin typeface="Arial" charset="0"/>
              </a:rPr>
              <a:t>tylkojedenadreswww</a:t>
            </a:r>
            <a:r>
              <a:rPr lang="pl-PL" sz="1200" dirty="0" smtClean="0">
                <a:solidFill>
                  <a:schemeClr val="bg1"/>
                </a:solidFill>
                <a:latin typeface="Arial" charset="0"/>
              </a:rPr>
              <a:t>.</a:t>
            </a:r>
            <a:r>
              <a:rPr lang="pl-PL" sz="1200" dirty="0" err="1" smtClean="0">
                <a:solidFill>
                  <a:schemeClr val="bg1"/>
                </a:solidFill>
                <a:latin typeface="Arial" charset="0"/>
              </a:rPr>
              <a:t>com</a:t>
            </a:r>
            <a:endParaRPr lang="pl-PL" sz="1200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4101" name="Tytuł 1"/>
          <p:cNvSpPr txBox="1">
            <a:spLocks/>
          </p:cNvSpPr>
          <p:nvPr/>
        </p:nvSpPr>
        <p:spPr bwMode="auto">
          <a:xfrm>
            <a:off x="555625" y="1744652"/>
            <a:ext cx="7772400" cy="84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l-PL" sz="2400" dirty="0">
                <a:solidFill>
                  <a:srgbClr val="FF0000"/>
                </a:solidFill>
                <a:latin typeface="Arial" charset="0"/>
              </a:rPr>
              <a:t>Dziękujemy za uwagę.</a:t>
            </a:r>
            <a:br>
              <a:rPr lang="pl-PL" sz="2400" dirty="0">
                <a:solidFill>
                  <a:srgbClr val="FF0000"/>
                </a:solidFill>
                <a:latin typeface="Arial" charset="0"/>
              </a:rPr>
            </a:br>
            <a:r>
              <a:rPr lang="pl-PL" sz="2400" dirty="0">
                <a:solidFill>
                  <a:srgbClr val="FF0000"/>
                </a:solidFill>
                <a:latin typeface="Arial" charset="0"/>
              </a:rPr>
              <a:t>Zapraszamy ponownie</a:t>
            </a:r>
            <a:r>
              <a:rPr lang="pl-PL" sz="2400" dirty="0" smtClean="0">
                <a:solidFill>
                  <a:srgbClr val="FF0000"/>
                </a:solidFill>
                <a:latin typeface="Arial" charset="0"/>
              </a:rPr>
              <a:t>. </a:t>
            </a:r>
            <a:endParaRPr lang="pl-PL" sz="2400" dirty="0">
              <a:solidFill>
                <a:srgbClr val="FF0000"/>
              </a:solidFill>
              <a:latin typeface="Arial" charset="0"/>
            </a:endParaRPr>
          </a:p>
        </p:txBody>
      </p:sp>
      <p:sp>
        <p:nvSpPr>
          <p:cNvPr id="4102" name="pole tekstowe 9"/>
          <p:cNvSpPr txBox="1">
            <a:spLocks noChangeArrowheads="1"/>
          </p:cNvSpPr>
          <p:nvPr/>
        </p:nvSpPr>
        <p:spPr bwMode="auto">
          <a:xfrm>
            <a:off x="8294688" y="6527800"/>
            <a:ext cx="293687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/>
            <a:r>
              <a:rPr lang="pl-PL" sz="120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4111" name="Tytuł 1"/>
          <p:cNvSpPr txBox="1">
            <a:spLocks/>
          </p:cNvSpPr>
          <p:nvPr/>
        </p:nvSpPr>
        <p:spPr bwMode="auto">
          <a:xfrm>
            <a:off x="555625" y="2657458"/>
            <a:ext cx="8235950" cy="1076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l-PL" sz="1400" dirty="0">
                <a:latin typeface="Arial" charset="0"/>
              </a:rPr>
              <a:t>PROJEKT WSPÓŁFINANSOWANY PRZEZ SZWAJCARIĘ  W RAMACH SZWAJCARSKIEGO PROGRAMU WSPÓŁPRACY  Z NOWYMI KRAJAMI CZŁONKOWSKIMI UNII EUROPEJSKIEJ </a:t>
            </a:r>
            <a:endParaRPr lang="pl-PL" sz="1400" dirty="0" smtClean="0">
              <a:latin typeface="Arial" charset="0"/>
            </a:endParaRPr>
          </a:p>
          <a:p>
            <a:endParaRPr lang="pl-PL" sz="1400" dirty="0">
              <a:latin typeface="Arial" charset="0"/>
            </a:endParaRPr>
          </a:p>
          <a:p>
            <a:r>
              <a:rPr lang="pl-PL" sz="1400" dirty="0">
                <a:latin typeface="Arial" charset="0"/>
              </a:rPr>
              <a:t>INFORMACJA O WSPÓŁFINANSOWANIU PO STRONIE BENEFICJENTA I/LUB Z INNYCH ŹRÓDEŁ.</a:t>
            </a:r>
          </a:p>
        </p:txBody>
      </p:sp>
      <p:sp>
        <p:nvSpPr>
          <p:cNvPr id="2" name="Prostokąt 1"/>
          <p:cNvSpPr/>
          <p:nvPr/>
        </p:nvSpPr>
        <p:spPr>
          <a:xfrm>
            <a:off x="444103" y="3837693"/>
            <a:ext cx="4572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l-PL" sz="1000" dirty="0">
                <a:latin typeface="Myriad Pro" pitchFamily="34" charset="0"/>
              </a:rPr>
              <a:t>Dane beneficjenta/instytucji biorącej </a:t>
            </a:r>
          </a:p>
          <a:p>
            <a:r>
              <a:rPr lang="pl-PL" sz="1000" dirty="0">
                <a:latin typeface="Myriad Pro" pitchFamily="34" charset="0"/>
              </a:rPr>
              <a:t>udział w programie/projekcie.</a:t>
            </a:r>
          </a:p>
          <a:p>
            <a:r>
              <a:rPr lang="pl-PL" sz="1000" dirty="0">
                <a:latin typeface="Myriad Pro" pitchFamily="34" charset="0"/>
              </a:rPr>
              <a:t>Dane beneficjenta/instytucji biorącej </a:t>
            </a:r>
          </a:p>
          <a:p>
            <a:r>
              <a:rPr lang="pl-PL" sz="1000" dirty="0">
                <a:latin typeface="Myriad Pro" pitchFamily="34" charset="0"/>
              </a:rPr>
              <a:t>udział w programie/projekcie.</a:t>
            </a:r>
          </a:p>
        </p:txBody>
      </p:sp>
      <p:pic>
        <p:nvPicPr>
          <p:cNvPr id="21" name="Obraz 1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6510" y="5065703"/>
            <a:ext cx="1487488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Obraz 2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625" y="5065703"/>
            <a:ext cx="1489075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Obraz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5808" y="5065703"/>
            <a:ext cx="1487488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Obraz 2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5106" y="5065703"/>
            <a:ext cx="1487488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Obraz 1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6510" y="5903903"/>
            <a:ext cx="1487488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Obraz 2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625" y="5903903"/>
            <a:ext cx="1489075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Obraz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5808" y="5903903"/>
            <a:ext cx="1487488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Obraz 2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5106" y="5903903"/>
            <a:ext cx="1487488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50357259D6AACC48A256F7099F33D418" ma:contentTypeVersion="1" ma:contentTypeDescription="Utwórz nowy dokument." ma:contentTypeScope="" ma:versionID="2d2825c341151e77d487937bd45f00d6">
  <xsd:schema xmlns:xsd="http://www.w3.org/2001/XMLSchema" xmlns:p="http://schemas.microsoft.com/office/2006/metadata/properties" xmlns:ns1="http://schemas.microsoft.com/sharepoint/v3" targetNamespace="http://schemas.microsoft.com/office/2006/metadata/properties" ma:root="true" ma:fieldsID="1e05537039493e50decd21a089f25cde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http://schemas.microsoft.com/sharepoint/v3" elementFormDefault="qualified">
    <xsd:import namespace="http://schemas.microsoft.com/office/2006/documentManagement/types"/>
    <xsd:element name="PublishingStartDate" ma:index="8" nillable="true" ma:displayName="Planowana data rozpoczęcia" ma:internalName="PublishingStartDate">
      <xsd:simpleType>
        <xsd:restriction base="dms:Unknown"/>
      </xsd:simpleType>
    </xsd:element>
    <xsd:element name="PublishingExpirationDate" ma:index="9" nillable="true" ma:displayName="Planowana data zakończenia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zawartości" ma:readOnly="true"/>
        <xsd:element ref="dc:title" minOccurs="0" maxOccurs="1" ma:index="4" ma:displayName="Tytu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4159B4EA-2B2E-4E1D-99F8-D6C19922D08E}"/>
</file>

<file path=customXml/itemProps2.xml><?xml version="1.0" encoding="utf-8"?>
<ds:datastoreItem xmlns:ds="http://schemas.openxmlformats.org/officeDocument/2006/customXml" ds:itemID="{DCD534C6-3975-4334-A4B4-43FDEEE62739}"/>
</file>

<file path=customXml/itemProps3.xml><?xml version="1.0" encoding="utf-8"?>
<ds:datastoreItem xmlns:ds="http://schemas.openxmlformats.org/officeDocument/2006/customXml" ds:itemID="{873CDEF4-0C1B-44A9-B5F7-36ACFAF63498}"/>
</file>

<file path=docProps/app.xml><?xml version="1.0" encoding="utf-8"?>
<Properties xmlns="http://schemas.openxmlformats.org/officeDocument/2006/extended-properties" xmlns:vt="http://schemas.openxmlformats.org/officeDocument/2006/docPropsVTypes">
  <TotalTime>300</TotalTime>
  <Words>181</Words>
  <Application>Microsoft Office PowerPoint</Application>
  <PresentationFormat>On-screen Show (4:3)</PresentationFormat>
  <Paragraphs>41</Paragraphs>
  <Slides>5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Motyw pakietu Office</vt:lpstr>
      <vt:lpstr>Nazwa projektu/tytuł wydarzenia.  Maksymalnie 2 wiersze, wielkość czcionki 30 pt.</vt:lpstr>
      <vt:lpstr>Slide 2</vt:lpstr>
      <vt:lpstr>Slide 3</vt:lpstr>
      <vt:lpstr>Slide 4</vt:lpstr>
      <vt:lpstr>Slide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Tytuł prezentacji</dc:title>
  <dc:creator>dunaj</dc:creator>
  <cp:lastModifiedBy>CHMAL</cp:lastModifiedBy>
  <cp:revision>46</cp:revision>
  <dcterms:created xsi:type="dcterms:W3CDTF">2011-03-26T12:27:38Z</dcterms:created>
  <dcterms:modified xsi:type="dcterms:W3CDTF">2011-09-08T13:08:44Z</dcterms:modified>
  <cp:contentType>Dokument</cp:contentTyp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0x01010050357259D6AACC48A256F7099F33D418</vt:lpwstr>
  </property>
</Properties>
</file>